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1/13/2020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1/13/2020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1/13/2020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1/13/2020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1/13/2020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1/13/2020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Religions of Ancient India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9-2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02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Buddhism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Some Indians wanted a simpler,  more spiritual faith</a:t>
            </a:r>
          </a:p>
          <a:p>
            <a:endParaRPr lang="en-US" dirty="0"/>
          </a:p>
          <a:p>
            <a:r>
              <a:rPr lang="en-US" dirty="0" smtClean="0"/>
              <a:t>Looked for peace through mediation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C000"/>
                </a:solidFill>
              </a:rPr>
              <a:t>Siddhartha Gautama – Buddha</a:t>
            </a:r>
          </a:p>
          <a:p>
            <a:pPr lvl="1"/>
            <a:r>
              <a:rPr lang="en-US" dirty="0" smtClean="0">
                <a:solidFill>
                  <a:srgbClr val="FFC000"/>
                </a:solidFill>
              </a:rPr>
              <a:t>Founded new religion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3074" name="Picture 2" descr="Image result for Siddhartha Gautam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9680" y="1385756"/>
            <a:ext cx="4739481" cy="4739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7484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1635163"/>
            <a:ext cx="4396339" cy="462117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Rich, handsome, happily married, newborn son</a:t>
            </a:r>
          </a:p>
          <a:p>
            <a:endParaRPr lang="en-US" dirty="0"/>
          </a:p>
          <a:p>
            <a:r>
              <a:rPr lang="en-US" dirty="0" smtClean="0"/>
              <a:t>Left his palace and realized the world was full of suffering</a:t>
            </a:r>
          </a:p>
          <a:p>
            <a:endParaRPr lang="en-US" dirty="0"/>
          </a:p>
          <a:p>
            <a:r>
              <a:rPr lang="en-US" dirty="0" smtClean="0"/>
              <a:t>Gave it all up and became a monk.</a:t>
            </a:r>
          </a:p>
          <a:p>
            <a:pPr lvl="1"/>
            <a:r>
              <a:rPr lang="en-US" dirty="0" smtClean="0"/>
              <a:t>Left wife and son and tried to find the meaning of life</a:t>
            </a:r>
          </a:p>
          <a:p>
            <a:endParaRPr lang="en-US" dirty="0"/>
          </a:p>
        </p:txBody>
      </p:sp>
      <p:pic>
        <p:nvPicPr>
          <p:cNvPr id="4098" name="Picture 2" descr="Image result for Siddhartha Gautam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348" y="2118036"/>
            <a:ext cx="6359464" cy="3282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5481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Buddha’s teaching became known as Buddhism</a:t>
            </a:r>
          </a:p>
          <a:p>
            <a:endParaRPr lang="en-US" dirty="0"/>
          </a:p>
          <a:p>
            <a:r>
              <a:rPr lang="en-US" dirty="0" smtClean="0"/>
              <a:t>Seeking spiritual truth will lead to </a:t>
            </a:r>
            <a:r>
              <a:rPr lang="en-US" smtClean="0"/>
              <a:t>inner </a:t>
            </a:r>
            <a:r>
              <a:rPr lang="en-US" smtClean="0"/>
              <a:t>peace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>
                <a:solidFill>
                  <a:srgbClr val="FFC000"/>
                </a:solidFill>
              </a:rPr>
              <a:t>Give up all desires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5122" name="Picture 2" descr="Image result for buddhism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650" y="2151742"/>
            <a:ext cx="6152125" cy="3592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108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 Noble Truths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Helps to seek spiritual truth.</a:t>
            </a:r>
          </a:p>
          <a:p>
            <a:endParaRPr lang="en-US" dirty="0"/>
          </a:p>
          <a:p>
            <a:r>
              <a:rPr lang="en-US" dirty="0" smtClean="0"/>
              <a:t>1. Life is full of suffering</a:t>
            </a:r>
          </a:p>
          <a:p>
            <a:r>
              <a:rPr lang="en-US" dirty="0" smtClean="0"/>
              <a:t>2. People suffer because they desire worldly things</a:t>
            </a:r>
          </a:p>
          <a:p>
            <a:r>
              <a:rPr lang="en-US" dirty="0" smtClean="0"/>
              <a:t>3. The way stop suffering is to stop desire</a:t>
            </a:r>
          </a:p>
          <a:p>
            <a:r>
              <a:rPr lang="en-US" dirty="0" smtClean="0"/>
              <a:t>4. To stop desire you must follow the Eightfold Path</a:t>
            </a:r>
          </a:p>
          <a:p>
            <a:endParaRPr lang="en-US" dirty="0"/>
          </a:p>
        </p:txBody>
      </p:sp>
      <p:pic>
        <p:nvPicPr>
          <p:cNvPr id="6146" name="Picture 2" descr="Image result for 4 Noble Truth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562" y="2398223"/>
            <a:ext cx="6189690" cy="2496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9076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Eightfold Path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1452283"/>
            <a:ext cx="4781121" cy="4804056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People can end suffering by following these steps.</a:t>
            </a:r>
          </a:p>
          <a:p>
            <a:endParaRPr lang="en-US" dirty="0"/>
          </a:p>
          <a:p>
            <a:r>
              <a:rPr lang="en-US" dirty="0" smtClean="0"/>
              <a:t>1. Know the 4 Noble Truths</a:t>
            </a:r>
          </a:p>
          <a:p>
            <a:endParaRPr lang="en-US" dirty="0" smtClean="0"/>
          </a:p>
          <a:p>
            <a:r>
              <a:rPr lang="en-US" dirty="0" smtClean="0"/>
              <a:t>2. Give up worldly things, don’t harm others</a:t>
            </a:r>
          </a:p>
          <a:p>
            <a:endParaRPr lang="en-US" dirty="0" smtClean="0"/>
          </a:p>
          <a:p>
            <a:r>
              <a:rPr lang="en-US" dirty="0" smtClean="0"/>
              <a:t>3. Tell the truth, don’t gossip or speak badly of others</a:t>
            </a:r>
          </a:p>
          <a:p>
            <a:endParaRPr lang="en-US" dirty="0" smtClean="0"/>
          </a:p>
          <a:p>
            <a:r>
              <a:rPr lang="en-US" dirty="0" smtClean="0"/>
              <a:t>4. No evil acts (killing, stealing, unclean life)</a:t>
            </a:r>
            <a:endParaRPr lang="en-US" dirty="0"/>
          </a:p>
        </p:txBody>
      </p:sp>
      <p:pic>
        <p:nvPicPr>
          <p:cNvPr id="7170" name="Picture 2" descr="Image result for Eightfold Path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1634" y="1934971"/>
            <a:ext cx="4395788" cy="3258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1595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5. Do rewarding work</a:t>
            </a:r>
          </a:p>
          <a:p>
            <a:endParaRPr lang="en-US" dirty="0" smtClean="0"/>
          </a:p>
          <a:p>
            <a:r>
              <a:rPr lang="en-US" dirty="0" smtClean="0"/>
              <a:t>6. Work for good, oppose evil</a:t>
            </a:r>
          </a:p>
          <a:p>
            <a:endParaRPr lang="en-US" dirty="0" smtClean="0"/>
          </a:p>
          <a:p>
            <a:r>
              <a:rPr lang="en-US" dirty="0" smtClean="0"/>
              <a:t>7. Make sure your mind keeps your senses under control</a:t>
            </a:r>
          </a:p>
          <a:p>
            <a:endParaRPr lang="en-US" dirty="0" smtClean="0"/>
          </a:p>
          <a:p>
            <a:r>
              <a:rPr lang="en-US" dirty="0" smtClean="0"/>
              <a:t>8. Meditate to see the world in a new way</a:t>
            </a:r>
            <a:endParaRPr lang="en-US" dirty="0"/>
          </a:p>
        </p:txBody>
      </p:sp>
      <p:pic>
        <p:nvPicPr>
          <p:cNvPr id="8194" name="Picture 2" descr="Image result for Eightfold Path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4072" y="2060575"/>
            <a:ext cx="4395788" cy="3258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5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Nirvana - Emotional or spiritual state of perfect happiness</a:t>
            </a:r>
          </a:p>
          <a:p>
            <a:endParaRPr lang="en-US" dirty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Did not follow </a:t>
            </a:r>
            <a:r>
              <a:rPr lang="en-US" dirty="0" err="1" smtClean="0">
                <a:solidFill>
                  <a:srgbClr val="FFC000"/>
                </a:solidFill>
              </a:rPr>
              <a:t>varna</a:t>
            </a:r>
            <a:r>
              <a:rPr lang="en-US" dirty="0" smtClean="0">
                <a:solidFill>
                  <a:srgbClr val="FFC000"/>
                </a:solidFill>
              </a:rPr>
              <a:t> system</a:t>
            </a:r>
          </a:p>
          <a:p>
            <a:endParaRPr lang="en-US" dirty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Can end reincarnation by following Eightfold Path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9218" name="Picture 2" descr="Image result for nirvana buddhism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4223" y="1853248"/>
            <a:ext cx="5582622" cy="3708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246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After Buddha’s Death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>
                <a:solidFill>
                  <a:srgbClr val="FFC000"/>
                </a:solidFill>
              </a:rPr>
              <a:t>2 groups that spread religion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C000"/>
                </a:solidFill>
              </a:rPr>
              <a:t>Theravada – did not view Buddha as a god</a:t>
            </a:r>
          </a:p>
          <a:p>
            <a:endParaRPr lang="en-US" dirty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Mahayana – Buddha is a god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42" name="Picture 2" descr="Image result for theravada vs mahayan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282" y="1610121"/>
            <a:ext cx="5793588" cy="4414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2614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Jainism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err="1" smtClean="0">
                <a:solidFill>
                  <a:srgbClr val="FFC000"/>
                </a:solidFill>
              </a:rPr>
              <a:t>Mahavira</a:t>
            </a:r>
            <a:r>
              <a:rPr lang="en-US" dirty="0" smtClean="0">
                <a:solidFill>
                  <a:srgbClr val="FFC000"/>
                </a:solidFill>
              </a:rPr>
              <a:t> – religious leader</a:t>
            </a:r>
          </a:p>
          <a:p>
            <a:endParaRPr lang="en-US" dirty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Jains – followers</a:t>
            </a:r>
          </a:p>
          <a:p>
            <a:endParaRPr lang="en-US" dirty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Practiced strict poverty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11266" name="Picture 2" descr="Image result for Jainism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1525" y="952314"/>
            <a:ext cx="3181415" cy="5302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3975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>
                <a:solidFill>
                  <a:srgbClr val="FFC000"/>
                </a:solidFill>
              </a:rPr>
              <a:t>Ahimsa – nonviolence towards all living things</a:t>
            </a:r>
          </a:p>
          <a:p>
            <a:endParaRPr lang="en-US" dirty="0"/>
          </a:p>
          <a:p>
            <a:r>
              <a:rPr lang="en-US" dirty="0" smtClean="0"/>
              <a:t>Sweep away bugs</a:t>
            </a:r>
          </a:p>
          <a:p>
            <a:endParaRPr lang="en-US" dirty="0"/>
          </a:p>
          <a:p>
            <a:r>
              <a:rPr lang="en-US" dirty="0" smtClean="0"/>
              <a:t>No farming – hurt worms</a:t>
            </a:r>
            <a:endParaRPr lang="en-US" dirty="0"/>
          </a:p>
        </p:txBody>
      </p:sp>
      <p:pic>
        <p:nvPicPr>
          <p:cNvPr id="12290" name="Picture 2" descr="Image result for ahimsa jainism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5046" y="2060575"/>
            <a:ext cx="6013858" cy="3382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298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Hinduism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One of the oldest religions</a:t>
            </a:r>
          </a:p>
          <a:p>
            <a:endParaRPr lang="en-US" dirty="0"/>
          </a:p>
          <a:p>
            <a:r>
              <a:rPr lang="en-US" dirty="0" smtClean="0"/>
              <a:t>1 – Christianity</a:t>
            </a:r>
          </a:p>
          <a:p>
            <a:r>
              <a:rPr lang="en-US" dirty="0" smtClean="0"/>
              <a:t>2 - Islam</a:t>
            </a:r>
          </a:p>
          <a:p>
            <a:r>
              <a:rPr lang="en-US" dirty="0" smtClean="0"/>
              <a:t>3 – Hinduism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C000"/>
                </a:solidFill>
              </a:rPr>
              <a:t>Aryan religion blended with ideas from India</a:t>
            </a:r>
          </a:p>
        </p:txBody>
      </p:sp>
      <p:pic>
        <p:nvPicPr>
          <p:cNvPr id="1026" name="Picture 2" descr="Image result for world religion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650" y="579478"/>
            <a:ext cx="6518481" cy="5853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6725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Brahman – one universal spirit</a:t>
            </a:r>
          </a:p>
          <a:p>
            <a:endParaRPr lang="en-US" dirty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Upanishads – ancient texts</a:t>
            </a:r>
          </a:p>
          <a:p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2050" name="Picture 2" descr="Image result for brahman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651" y="1066922"/>
            <a:ext cx="4903566" cy="4903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895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3" y="1699709"/>
            <a:ext cx="3210504" cy="4556630"/>
          </a:xfrm>
        </p:spPr>
        <p:txBody>
          <a:bodyPr/>
          <a:lstStyle/>
          <a:p>
            <a:endParaRPr lang="en-US" dirty="0" smtClean="0">
              <a:solidFill>
                <a:srgbClr val="FFC000"/>
              </a:solidFill>
            </a:endParaRPr>
          </a:p>
          <a:p>
            <a:endParaRPr lang="en-US" dirty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Every </a:t>
            </a:r>
            <a:r>
              <a:rPr lang="en-US" dirty="0">
                <a:solidFill>
                  <a:srgbClr val="FFC000"/>
                </a:solidFill>
              </a:rPr>
              <a:t>living thing has a soul and is part of the Brahman</a:t>
            </a:r>
          </a:p>
          <a:p>
            <a:endParaRPr lang="en-US" dirty="0"/>
          </a:p>
          <a:p>
            <a:r>
              <a:rPr lang="en-US" dirty="0"/>
              <a:t>At death – soul leaves the body and joins with Brahman</a:t>
            </a:r>
          </a:p>
          <a:p>
            <a:endParaRPr lang="en-US" dirty="0"/>
          </a:p>
        </p:txBody>
      </p:sp>
      <p:pic>
        <p:nvPicPr>
          <p:cNvPr id="3074" name="Picture 2" descr="Image result for hinduism symbol meani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8609" y="2262692"/>
            <a:ext cx="7125258" cy="254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9319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Parts of the Universal Spirit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Deities – gods or goddesses</a:t>
            </a:r>
          </a:p>
          <a:p>
            <a:endParaRPr lang="en-US" dirty="0"/>
          </a:p>
          <a:p>
            <a:r>
              <a:rPr lang="en-US" dirty="0" smtClean="0"/>
              <a:t>Brahma – Creator</a:t>
            </a:r>
          </a:p>
          <a:p>
            <a:r>
              <a:rPr lang="en-US" dirty="0" smtClean="0"/>
              <a:t>Vishnu – Preserver</a:t>
            </a:r>
          </a:p>
          <a:p>
            <a:r>
              <a:rPr lang="en-US" dirty="0" smtClean="0"/>
              <a:t>Shiva – Destroyer</a:t>
            </a:r>
          </a:p>
          <a:p>
            <a:endParaRPr lang="en-US" dirty="0"/>
          </a:p>
          <a:p>
            <a:r>
              <a:rPr lang="en-US" dirty="0" smtClean="0"/>
              <a:t>All parts of Brahman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098" name="Picture 2" descr="Image result for hinduism 3 main god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034" y="1548502"/>
            <a:ext cx="6047451" cy="4540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1564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Reincarnation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3" y="2060575"/>
            <a:ext cx="3576264" cy="4195763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>
                <a:solidFill>
                  <a:srgbClr val="FFC000"/>
                </a:solidFill>
              </a:rPr>
              <a:t>Rebirth of the soul</a:t>
            </a:r>
          </a:p>
          <a:p>
            <a:endParaRPr lang="en-US" dirty="0"/>
          </a:p>
          <a:p>
            <a:r>
              <a:rPr lang="en-US" dirty="0" smtClean="0"/>
              <a:t>Each soul must pass through many lives to reach moksha</a:t>
            </a:r>
            <a:endParaRPr lang="en-US" dirty="0"/>
          </a:p>
        </p:txBody>
      </p:sp>
      <p:pic>
        <p:nvPicPr>
          <p:cNvPr id="5122" name="Picture 2" descr="Image result for reincarnation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6842" y="614288"/>
            <a:ext cx="3947313" cy="5713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2459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Karma – your status in life is not an accident</a:t>
            </a:r>
          </a:p>
          <a:p>
            <a:pPr lvl="1"/>
            <a:r>
              <a:rPr lang="en-US" dirty="0" smtClean="0">
                <a:solidFill>
                  <a:srgbClr val="FFC000"/>
                </a:solidFill>
              </a:rPr>
              <a:t>Based on past lives</a:t>
            </a:r>
          </a:p>
          <a:p>
            <a:endParaRPr lang="en-US" dirty="0"/>
          </a:p>
          <a:p>
            <a:r>
              <a:rPr lang="en-US" dirty="0" smtClean="0"/>
              <a:t>Good = reborn into better life</a:t>
            </a:r>
          </a:p>
          <a:p>
            <a:r>
              <a:rPr lang="en-US" dirty="0" smtClean="0"/>
              <a:t>Bad = reborn into worse life</a:t>
            </a:r>
            <a:endParaRPr lang="en-US" dirty="0"/>
          </a:p>
        </p:txBody>
      </p:sp>
      <p:pic>
        <p:nvPicPr>
          <p:cNvPr id="6146" name="Picture 2" descr="Image result for karm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8518" y="840199"/>
            <a:ext cx="5646662" cy="5646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9031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>
                <a:solidFill>
                  <a:srgbClr val="FFC000"/>
                </a:solidFill>
              </a:rPr>
              <a:t>Dharma – personal duty</a:t>
            </a:r>
          </a:p>
          <a:p>
            <a:endParaRPr lang="en-US" dirty="0"/>
          </a:p>
          <a:p>
            <a:r>
              <a:rPr lang="en-US" dirty="0" smtClean="0"/>
              <a:t>Duties are different depending on who you are in society</a:t>
            </a:r>
            <a:endParaRPr lang="en-US" dirty="0"/>
          </a:p>
        </p:txBody>
      </p:sp>
      <p:pic>
        <p:nvPicPr>
          <p:cNvPr id="1028" name="Picture 4" descr="Image result for Dharm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2306" y="2055813"/>
            <a:ext cx="4200525" cy="420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415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Life is sacred</a:t>
            </a:r>
          </a:p>
          <a:p>
            <a:endParaRPr lang="en-US" dirty="0"/>
          </a:p>
          <a:p>
            <a:r>
              <a:rPr lang="en-US" dirty="0" smtClean="0"/>
              <a:t>People and animals should be treated with kindness and respect</a:t>
            </a:r>
          </a:p>
          <a:p>
            <a:endParaRPr lang="en-US" dirty="0"/>
          </a:p>
          <a:p>
            <a:r>
              <a:rPr lang="en-US" dirty="0" smtClean="0"/>
              <a:t>Hope for a different kind of life</a:t>
            </a:r>
          </a:p>
          <a:p>
            <a:pPr lvl="1"/>
            <a:r>
              <a:rPr lang="en-US" dirty="0" smtClean="0"/>
              <a:t>Reincarnation</a:t>
            </a:r>
            <a:endParaRPr lang="en-US" dirty="0"/>
          </a:p>
        </p:txBody>
      </p:sp>
      <p:pic>
        <p:nvPicPr>
          <p:cNvPr id="2050" name="Picture 2" descr="Image result for hugging animal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5046" y="2177482"/>
            <a:ext cx="5901648" cy="331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480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3773</TotalTime>
  <Words>444</Words>
  <Application>Microsoft Office PowerPoint</Application>
  <PresentationFormat>Widescreen</PresentationFormat>
  <Paragraphs>120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Century Gothic</vt:lpstr>
      <vt:lpstr>Wingdings 3</vt:lpstr>
      <vt:lpstr>Ion</vt:lpstr>
      <vt:lpstr>Religions of Ancient India</vt:lpstr>
      <vt:lpstr>Hinduism</vt:lpstr>
      <vt:lpstr>PowerPoint Presentation</vt:lpstr>
      <vt:lpstr>PowerPoint Presentation</vt:lpstr>
      <vt:lpstr>Parts of the Universal Spirit</vt:lpstr>
      <vt:lpstr>Reincarnation</vt:lpstr>
      <vt:lpstr>PowerPoint Presentation</vt:lpstr>
      <vt:lpstr>PowerPoint Presentation</vt:lpstr>
      <vt:lpstr>PowerPoint Presentation</vt:lpstr>
      <vt:lpstr>Buddhism</vt:lpstr>
      <vt:lpstr>PowerPoint Presentation</vt:lpstr>
      <vt:lpstr>PowerPoint Presentation</vt:lpstr>
      <vt:lpstr>4 Noble Truths</vt:lpstr>
      <vt:lpstr>Eightfold Path</vt:lpstr>
      <vt:lpstr>PowerPoint Presentation</vt:lpstr>
      <vt:lpstr>PowerPoint Presentation</vt:lpstr>
      <vt:lpstr>After Buddha’s Death</vt:lpstr>
      <vt:lpstr>Jainism</vt:lpstr>
      <vt:lpstr>PowerPoint Presentation</vt:lpstr>
    </vt:vector>
  </TitlesOfParts>
  <Company>Marlette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Religions of Ancient India</dc:title>
  <dc:creator>Nick Meyers</dc:creator>
  <cp:lastModifiedBy>Nick Meyers</cp:lastModifiedBy>
  <cp:revision>17</cp:revision>
  <dcterms:created xsi:type="dcterms:W3CDTF">2020-01-07T18:37:04Z</dcterms:created>
  <dcterms:modified xsi:type="dcterms:W3CDTF">2020-01-13T17:16:02Z</dcterms:modified>
</cp:coreProperties>
</file>